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1632" y="90"/>
      </p:cViewPr>
      <p:guideLst>
        <p:guide orient="horz" pos="216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15.5.2024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15.5.2024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r>
              <a:rPr lang="ru-RU" dirty="0" smtClean="0"/>
              <a:t>гости</a:t>
            </a:r>
            <a:endParaRPr lang="en-US" dirty="0" smtClean="0"/>
          </a:p>
          <a:p>
            <a:r>
              <a:rPr lang="ru-RU" dirty="0" smtClean="0"/>
              <a:t>Аз </a:t>
            </a:r>
            <a:r>
              <a:rPr lang="ru-RU" dirty="0" smtClean="0"/>
              <a:t>съм</a:t>
            </a:r>
            <a:r>
              <a:rPr lang="ru-RU" baseline="0" dirty="0" smtClean="0"/>
              <a:t> Михаил Асев</a:t>
            </a:r>
            <a:endParaRPr lang="ru-RU" dirty="0" smtClean="0"/>
          </a:p>
          <a:p>
            <a:r>
              <a:rPr lang="ru-RU" dirty="0" smtClean="0"/>
              <a:t>Темата на моят дипломен проект е „Разработка на уеб сайт на семеен хотел  с възможност за on-line резервации.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Всеки един хотел, независимо колко е популярен и успешен, почти винаги има свободни стаи. Хотелът не желае да има свободни стаи, тъй като те не реализират печалби за обекта, а трупат загуби. Хотелът губи от свободните стаи и един от начините тов</a:t>
            </a:r>
            <a:r>
              <a:rPr lang="en-US" dirty="0" smtClean="0"/>
              <a:t>a</a:t>
            </a:r>
            <a:r>
              <a:rPr lang="ru-RU" dirty="0" smtClean="0"/>
              <a:t> да се проме</a:t>
            </a:r>
            <a:r>
              <a:rPr lang="bg-BG" dirty="0" smtClean="0"/>
              <a:t>н</a:t>
            </a:r>
            <a:r>
              <a:rPr lang="ru-RU" dirty="0" smtClean="0"/>
              <a:t>и е да се направи сайт, който да помага тези стаи да бъдат запълнени.</a:t>
            </a:r>
          </a:p>
          <a:p>
            <a:r>
              <a:rPr lang="ru-RU" dirty="0" smtClean="0"/>
              <a:t>Моят проект се отличаваа с това, че не става дума за въображаем хотел, а за съвсем рален.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Макар и малък, моят сайт активно използва база данни.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 данни наричаме структурирано количество от данни.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 данни наричаме всичко от най-обикновен списък за пазаруване, през изображения в галерия до огромните количества информация в корпоративните мрежи. За да добавим, да получим достъп и да работим с данни, които са съхранени в базите данни на компютъра, ние се нуждаем от система за управление на базите данни. Такава, например, като MySQL. Тъй като компютрите вече могат да боравят с огромни количества от данни, системите за управление на базите данни играят ключова и централна роля, било то като отделни приложения или като част от такива.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е най-популярната система за управление на SQL бази данни с отворен код. Тя се разпространява и поддържа от Oracle Corporation.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е open source система за управление на релационни бази от данни (RDBMS), която използва SQL.  SQL е най – популярния език за въвеждане, достъп и извършване на други процеси с данни в база данни.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Понастоящем MySQL работи върху Linux, UNIX и Windows платформи. Адаптирана е за работа с различни WEB-сървъри, но най-често се използва с Appache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реалното приложение използвам точно MySQL. Най важнто съображение е възможността за бързо и лесно прехвърляне на сайта на реален сървър.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ъй</a:t>
            </a:r>
            <a:r>
              <a:rPr lang="bg-B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използвам Django, не се налага да се използва SQL явно.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Тоест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се налага да се пишат заявки към базата данни. Django „обвива“ таблиците от БД с класове.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Тоест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всяка таблица се създава клас по специални правила. След това процесът е на практика автоматичен. Просто използваме вградените, или по точно, наследените от родителският клас model методи за извличане, филтриране, подреждане и т.н на данните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създаване на сайт задачите са, най-общо казано, две: да изпратим на клиента някаква информация и да получим от него някакви данни. </a:t>
            </a:r>
          </a:p>
          <a:p>
            <a:r>
              <a:rPr lang="ru-RU" dirty="0" smtClean="0"/>
              <a:t>За получаването на данни от клиента се използват формуляри за данни. Или, по-просто, форми. В HTML  те се задават с тага form и могат да включват различни полета за въвеждане – текст, числа, дата, падащ списък и т.н.</a:t>
            </a:r>
          </a:p>
          <a:p>
            <a:r>
              <a:rPr lang="ru-RU" dirty="0" smtClean="0"/>
              <a:t>В Django има вграден механизъм за работа с форми. Това значително опростява процеса по създаване и използване на фомите в реално приложение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конкретния проект използвам форми за проверка за свободни места и за резервации. </a:t>
            </a:r>
          </a:p>
          <a:p>
            <a:r>
              <a:rPr lang="ru-RU" dirty="0" smtClean="0"/>
              <a:t>Особеното е, че една и съща форма трябва  да се покаже в два случая. Веднъж, когато тя се показва за първи път и полетата са празни – незапълнени. И втори път – след проверка на данните, ако е открита грешка или проблем. Например когато за посочен ден няма достатъчно свободни стаи. Тогава формата се показва повторно, но с вече попълнените данни. Това дава възможност на клиента само да промени данните и да изпрати повторно запитването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 завесата, образно казано, и в двата случая се извиква един и същи изглед, който изпраща на клиента съответния формуляр и получава и обработва данните от формата, ако има такива. Данните се изпращат с метод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Следователно проверяваме дали имаме получени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данни. Ако няма – формата се показва за първи път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 данните се проверяват, обработват и при проблем се връща на клиента същата форма, но вече попълнена с данни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Това е моят дипломен проект, надявам се занапред да имам още успешни задачи. </a:t>
            </a:r>
          </a:p>
          <a:p>
            <a:r>
              <a:rPr lang="ru-RU" dirty="0" smtClean="0"/>
              <a:t>Трябва да се отбележи, че това е реално работещ сайт, но той е тестван само върху тестови сървър. Предстои да се качи на реален хостинг, което ще позволи на реалните потребители да го достъпват и ползват. А както знаем, тестът в реална работна среда е най-сигурния тест.</a:t>
            </a:r>
          </a:p>
          <a:p>
            <a:r>
              <a:rPr lang="ru-RU" dirty="0" smtClean="0"/>
              <a:t>Надявам се, разработеното от мене приложение, да намери приложение наистина и да спечели интереса на потребителите.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5131DE2-218C-4B73-8519-0AC6B795ABB7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3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85171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66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553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6972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121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733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1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476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0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63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15.5.2024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3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15.5.2024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0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15.5.2024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113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217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984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0290" y="1989834"/>
            <a:ext cx="5965025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на уеб сайт на семеен хотел  с възможност за on-line резервации.</a:t>
            </a:r>
            <a:endParaRPr lang="bg-B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9749" y="3934691"/>
            <a:ext cx="3555444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Михаил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Асев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7230" y="7369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Увод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2" y="472135"/>
            <a:ext cx="11883716" cy="5913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8825" y="651371"/>
            <a:ext cx="28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Бази данни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8041" y="1199001"/>
            <a:ext cx="2159566" cy="1324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Понятие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СУБД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23" y="2903393"/>
            <a:ext cx="7053772" cy="2844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63" y="1005314"/>
            <a:ext cx="6155871" cy="35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4876" y="999897"/>
            <a:ext cx="1887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7418" y="1707783"/>
            <a:ext cx="55883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бази данни с отворен код</a:t>
            </a: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RDBMS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Платформи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07" y="2846515"/>
            <a:ext cx="5690590" cy="3200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20" y="791109"/>
            <a:ext cx="4154839" cy="2388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29" y="3888853"/>
            <a:ext cx="4470924" cy="17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2" y="1459525"/>
            <a:ext cx="6544103" cy="4658647"/>
          </a:xfrm>
          <a:prstGeom prst="rect">
            <a:avLst/>
          </a:prstGeom>
          <a:effectLst>
            <a:outerShdw blurRad="228600" dist="228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893249" y="751639"/>
            <a:ext cx="20730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332" y="751639"/>
            <a:ext cx="3810000" cy="25527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254" y="2942330"/>
            <a:ext cx="6030914" cy="169303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549" y="4546112"/>
            <a:ext cx="3980548" cy="108851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6873" y="732083"/>
            <a:ext cx="1808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5568" y="1842002"/>
            <a:ext cx="2752035" cy="67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 forms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83" y="2921914"/>
            <a:ext cx="5916798" cy="3237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301" y="732083"/>
            <a:ext cx="4844666" cy="3341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9230" y="4306406"/>
            <a:ext cx="2830583" cy="67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forms</a:t>
            </a: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6878" y="1773662"/>
            <a:ext cx="1808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47" y="1086026"/>
            <a:ext cx="4822371" cy="48223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061797" y="2671553"/>
            <a:ext cx="25619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Валидирне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1513" y="581577"/>
            <a:ext cx="2877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Резервации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7" y="935520"/>
            <a:ext cx="10071465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106980"/>
            <a:ext cx="11289792" cy="66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174</TotalTime>
  <Words>1024</Words>
  <Application>Microsoft Office PowerPoint</Application>
  <PresentationFormat>Widescreen</PresentationFormat>
  <Paragraphs>63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22</cp:revision>
  <dcterms:created xsi:type="dcterms:W3CDTF">2024-05-06T01:58:34Z</dcterms:created>
  <dcterms:modified xsi:type="dcterms:W3CDTF">2024-05-15T11:25:39Z</dcterms:modified>
</cp:coreProperties>
</file>